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21BE6-49BE-93C3-F231-F56CC169F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E0805D-AED0-F327-3D04-284450BEF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655E33-CDB6-BCA6-501A-86438D74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753833-CABF-AD70-A5DD-B2C43DB1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8E70C2-A087-D650-6F0D-A4701447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17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F5C64-3281-E58D-62A3-D5ED8A32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6D7D06-092D-E8DD-7FD2-9404ACD29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A55A00-B247-DA26-899E-B3875975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8AF02F-4CEB-CBFD-4CD0-7DA7A24F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46E7E6-5837-3E03-3820-13BFCEAD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48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2B139A-866D-551F-B53A-354869E8A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524947-F70B-A020-04B6-58B59016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5465EF-8E35-2062-D90C-5C273CFE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2F7193-D088-3C74-8B4E-7B8EE1E3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556EC2-4703-3DEA-FBE3-E67709DF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94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A19E6-55BE-FA9B-F66A-A1927CB0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7AB8C-D75F-426C-2EFB-8EEDF4CC2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FD051A-E251-042B-65DA-DEA26EF5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095DE5-B06F-FB5E-7F01-BC124EE4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FB0914-8E7F-15F1-1023-7C8A83DF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99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4862B-A003-542A-74F3-129BB779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7CE19-37B3-C4E1-5286-47D5C319F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2ACC40-9091-C656-E3F5-A271426B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E20BA6-1D68-155E-E1FD-AF0ADD9F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2D9176-EEA7-54B7-0FAF-BA982BA7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3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A6D90-2A02-3F44-C0E9-FC246FF2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FA064-3D22-C1B6-3966-43CF606DD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4D0C0F-A792-8D7C-AE6D-FB0549651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7CAC4E-E1F4-8BD3-71A5-74C66ED4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B1BCD-9CC3-2372-A00D-EBD98E5A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CE2A99-5A86-4F59-7019-CD2D157C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32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6ADD5-CF0C-3165-A6B5-77C71C6D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AC9C2F-544F-7F11-164C-0B5214BDC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3DEB02-1F27-1187-B9E8-2966376CC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538DD6-6824-69C4-B448-5336F1892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AAEE38-82D4-1026-9272-7698BACFE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C3DEA2-7291-A321-2D70-12245738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599406-E722-7700-54CD-AEE97F62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A05B85-2FD9-4C76-DB88-9B3A1332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90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7C395-888F-0EA4-CDEB-43163BA0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42FA80-80CB-1249-2BFD-2DED11F1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74EDDD-B38C-92BD-682B-BDB09383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8FB56C-D874-5726-DC56-A801029B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63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0657F4-3494-86D5-CE68-A94C79F2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5AED88-054D-2F48-9FF0-1298B17A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F6AC7E-C051-D9B3-159A-D837FD7E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99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CF3C6-8474-EA07-3548-139B0FC7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EF3B9-C9EC-7A6F-9B4E-ABD79E9A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DB594C-C0E9-0770-99BD-104A0BA9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D77228-84CD-E711-8CC8-DD2EB173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12AE62-2C8F-1643-B486-DE3D887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873512-A75B-6F72-F57B-2E8B9A2E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11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CD073-2183-5A36-A032-0FB12916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F20B3C-67FF-702B-98E0-1623ED200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6812EB-06DA-6425-B5E8-8796B6140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5B2050-E6C5-E8C3-07B3-FAFCC9BA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209AE8-9C6B-77AB-F9F9-9F6BC945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7B629D-3D4D-0E2E-DAC5-7AFEA8FC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99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3486AB-1B64-E317-3D8A-BAD30857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5E3A40-F42A-9994-5488-6B28B79DD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69A71-9A62-D652-61DB-B3B4E85A4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C69C-13B5-467E-BFB6-C9771A0F93A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B255A-199E-BBE3-3376-DA696BAAE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0938AA-3401-116F-73DF-D88670371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252B-B662-4895-AE09-C05629FDB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4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D4599-C431-0CDB-92D4-1099C9704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597" y="-25783"/>
            <a:ext cx="9144000" cy="1593609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JZ Asie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B4D29A-1AC1-F895-B09C-BF7AD4128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4858" y="1654455"/>
            <a:ext cx="1965478" cy="139318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Kam </a:t>
            </a:r>
          </a:p>
          <a:p>
            <a:r>
              <a:rPr lang="cs-CZ" dirty="0">
                <a:solidFill>
                  <a:srgbClr val="7030A0"/>
                </a:solidFill>
              </a:rPr>
              <a:t>na dovolenou?</a:t>
            </a:r>
          </a:p>
        </p:txBody>
      </p:sp>
      <p:pic>
        <p:nvPicPr>
          <p:cNvPr id="1026" name="Picture 2" descr="Cestování v Turecku - tyrkysové terasy i moře a historické památky">
            <a:extLst>
              <a:ext uri="{FF2B5EF4-FFF2-40B4-BE49-F238E27FC236}">
                <a16:creationId xmlns:a16="http://schemas.microsoft.com/office/drawing/2014/main" id="{DF2E7718-38E6-064D-9896-07972ACF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04" y="3159492"/>
            <a:ext cx="5387956" cy="35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vná dovolená Jordánsko letecky 2023 / 2024 [zájezdy, ubytování] | Skrz.cz">
            <a:extLst>
              <a:ext uri="{FF2B5EF4-FFF2-40B4-BE49-F238E27FC236}">
                <a16:creationId xmlns:a16="http://schemas.microsoft.com/office/drawing/2014/main" id="{710552D2-ADBB-608C-C9AE-0BD8792F45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Levná dovolená Jordánsko letecky 2023 / 2024 [zájezdy, ubytování] | Skrz.cz">
            <a:extLst>
              <a:ext uri="{FF2B5EF4-FFF2-40B4-BE49-F238E27FC236}">
                <a16:creationId xmlns:a16="http://schemas.microsoft.com/office/drawing/2014/main" id="{07415F17-5C91-D6E1-E7E2-F81E992644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Levná dovolená Jordánsko letecky 2023 / 2024 [zájezdy, ubytování] | Skrz.cz">
            <a:extLst>
              <a:ext uri="{FF2B5EF4-FFF2-40B4-BE49-F238E27FC236}">
                <a16:creationId xmlns:a16="http://schemas.microsoft.com/office/drawing/2014/main" id="{7B8F1CEC-BD19-F7D0-9369-917F93788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Jordánsko | CK INEX">
            <a:extLst>
              <a:ext uri="{FF2B5EF4-FFF2-40B4-BE49-F238E27FC236}">
                <a16:creationId xmlns:a16="http://schemas.microsoft.com/office/drawing/2014/main" id="{F763A254-9E30-9320-CD4F-4CCADE3C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7" y="185861"/>
            <a:ext cx="4120985" cy="30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vná dovolená Dubaj 2023 / 2024 [zájezdy, ubytování] | Skrz.cz">
            <a:extLst>
              <a:ext uri="{FF2B5EF4-FFF2-40B4-BE49-F238E27FC236}">
                <a16:creationId xmlns:a16="http://schemas.microsoft.com/office/drawing/2014/main" id="{4CB5681A-D7B3-F4C7-9FB8-6D3FE461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7" y="3429000"/>
            <a:ext cx="6339225" cy="33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volená Izrael - aktuální zájezdy včetně recenzí - Cestolino.cz">
            <a:extLst>
              <a:ext uri="{FF2B5EF4-FFF2-40B4-BE49-F238E27FC236}">
                <a16:creationId xmlns:a16="http://schemas.microsoft.com/office/drawing/2014/main" id="{636F5871-89D4-A989-A62D-981BF364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04" y="185861"/>
            <a:ext cx="5387956" cy="2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9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D700-6E4E-2C31-6043-CB5EAD4B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74" y="41500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Pozvěte nás na dovolenou do: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6F71E-4BD1-AF08-7BAC-E21476B67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68" y="23678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Turecko </a:t>
            </a:r>
          </a:p>
          <a:p>
            <a:pPr marL="0" indent="0">
              <a:buNone/>
            </a:pPr>
            <a:r>
              <a:rPr lang="cs-CZ" dirty="0"/>
              <a:t>SAE – Dubaj</a:t>
            </a:r>
          </a:p>
          <a:p>
            <a:pPr marL="0" indent="0">
              <a:buNone/>
            </a:pPr>
            <a:r>
              <a:rPr lang="cs-CZ" dirty="0"/>
              <a:t>Izrael</a:t>
            </a:r>
          </a:p>
          <a:p>
            <a:pPr marL="0" indent="0">
              <a:buNone/>
            </a:pPr>
            <a:r>
              <a:rPr lang="cs-CZ" dirty="0"/>
              <a:t>Omán</a:t>
            </a:r>
          </a:p>
          <a:p>
            <a:pPr marL="0" indent="0">
              <a:buNone/>
            </a:pPr>
            <a:r>
              <a:rPr lang="cs-CZ" dirty="0"/>
              <a:t>Katar</a:t>
            </a:r>
          </a:p>
          <a:p>
            <a:pPr marL="0" indent="0">
              <a:buNone/>
            </a:pPr>
            <a:r>
              <a:rPr lang="cs-CZ" dirty="0"/>
              <a:t>Jordánsko</a:t>
            </a:r>
          </a:p>
        </p:txBody>
      </p:sp>
      <p:pic>
        <p:nvPicPr>
          <p:cNvPr id="2050" name="Picture 2" descr="Kemer – čisté moře, příroda, lůid, relaxace a hora Olympos | Turecko na  Světadílech">
            <a:extLst>
              <a:ext uri="{FF2B5EF4-FFF2-40B4-BE49-F238E27FC236}">
                <a16:creationId xmlns:a16="http://schemas.microsoft.com/office/drawing/2014/main" id="{35FF78E9-3977-1F68-38E1-7273082A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2158134"/>
            <a:ext cx="5203939" cy="34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7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90E5-0E23-6E73-B9A2-08B2C5BF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71" y="-196430"/>
            <a:ext cx="10515600" cy="1325563"/>
          </a:xfrm>
        </p:spPr>
        <p:txBody>
          <a:bodyPr/>
          <a:lstStyle/>
          <a:p>
            <a:r>
              <a:rPr lang="cs-CZ" b="1" u="sng" dirty="0">
                <a:solidFill>
                  <a:srgbClr val="7030A0"/>
                </a:solidFill>
              </a:rPr>
              <a:t>Zadání: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8B5AF-CF00-009C-8789-7EEB6061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71" y="1057570"/>
            <a:ext cx="10515600" cy="5573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1. Pracujte v PowerPointu</a:t>
            </a:r>
          </a:p>
          <a:p>
            <a:pPr marL="0" indent="0">
              <a:buNone/>
            </a:pPr>
            <a:r>
              <a:rPr lang="cs-CZ" sz="2400" b="1" u="sng" dirty="0"/>
              <a:t>2. Co bude práce obsahovat: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obecný popis destinace (státu) – jen stručně, v bodech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zajímavá místa případně události pro turisty (kam se podíváme)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informace o cenách v destinaci, včetně měny, kterou se platí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ve kterém období nejlépe navštívit, případně jiné praktické </a:t>
            </a:r>
            <a:r>
              <a:rPr lang="cs-CZ" sz="2400" dirty="0" err="1"/>
              <a:t>info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obrázky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u="sng" dirty="0"/>
              <a:t>odkaz na konkrétní nabídku zájezdu z internetu, která vás zaujala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0" indent="0">
              <a:buNone/>
            </a:pPr>
            <a:r>
              <a:rPr lang="cs-CZ" sz="2400" b="1" u="sng" dirty="0"/>
              <a:t>4. Rozsah práce: </a:t>
            </a:r>
            <a:r>
              <a:rPr lang="cs-CZ" sz="2400" dirty="0"/>
              <a:t>min. 5 snímků, max. 8 snímků (1. snímek – název a jména autorů, poslední snímek – použité zdroje)</a:t>
            </a:r>
          </a:p>
          <a:p>
            <a:pPr marL="0" indent="0">
              <a:buNone/>
            </a:pPr>
            <a:r>
              <a:rPr lang="cs-CZ" sz="2400" b="1" dirty="0"/>
              <a:t>3. Hotovou práci zašlete k hodnocení přes Teams nebo email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Klipart Lidé zdarma pro osobní a komerční použití. | Creazilla">
            <a:extLst>
              <a:ext uri="{FF2B5EF4-FFF2-40B4-BE49-F238E27FC236}">
                <a16:creationId xmlns:a16="http://schemas.microsoft.com/office/drawing/2014/main" id="{90773AA6-A90D-5EF0-10E0-B045C365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09" y="345499"/>
            <a:ext cx="2202720" cy="203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22FC0DB1-46E7-0F56-78BC-6D3FB9D0F7C3}"/>
              </a:ext>
            </a:extLst>
          </p:cNvPr>
          <p:cNvSpPr/>
          <p:nvPr/>
        </p:nvSpPr>
        <p:spPr>
          <a:xfrm>
            <a:off x="6483927" y="345499"/>
            <a:ext cx="2651760" cy="1495705"/>
          </a:xfrm>
          <a:prstGeom prst="wedgeEllipseCallout">
            <a:avLst>
              <a:gd name="adj1" fmla="val 58164"/>
              <a:gd name="adj2" fmla="val 14148"/>
            </a:avLst>
          </a:prstGeom>
          <a:solidFill>
            <a:srgbClr val="CC99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PRÁCE VE TROJICÍCH</a:t>
            </a:r>
          </a:p>
        </p:txBody>
      </p:sp>
    </p:spTree>
    <p:extLst>
      <p:ext uri="{BB962C8B-B14F-4D97-AF65-F5344CB8AC3E}">
        <p14:creationId xmlns:p14="http://schemas.microsoft.com/office/powerpoint/2010/main" val="232525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D43B8-7E34-7FF7-3F1F-16C06527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600CC"/>
                </a:solidFill>
              </a:rPr>
              <a:t>Hodnocení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D1BEC-4941-7A7E-CEA7-AA1E3F844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Kvalita zpracovaní informací, splnění zadání, kvalita prezentace v PP</a:t>
            </a:r>
          </a:p>
          <a:p>
            <a:r>
              <a:rPr lang="cs-CZ" dirty="0"/>
              <a:t>Prezentace před třídou – vím, o čem mluvím - nečtu z papíru, z prezentace</a:t>
            </a:r>
          </a:p>
          <a:p>
            <a:endParaRPr lang="cs-CZ" dirty="0"/>
          </a:p>
          <a:p>
            <a:r>
              <a:rPr lang="cs-CZ" dirty="0">
                <a:solidFill>
                  <a:srgbClr val="6600CC"/>
                </a:solidFill>
              </a:rPr>
              <a:t>Prezentujeme ve </a:t>
            </a:r>
            <a:r>
              <a:rPr lang="cs-CZ" b="1" dirty="0">
                <a:solidFill>
                  <a:srgbClr val="6600CC"/>
                </a:solidFill>
              </a:rPr>
              <a:t>čtvrtek 23.11.</a:t>
            </a:r>
          </a:p>
        </p:txBody>
      </p:sp>
      <p:pic>
        <p:nvPicPr>
          <p:cNvPr id="1028" name="Picture 4" descr="Stock ilustrace Zákazníci Oceňují Službu Na Pětibodové Škále Hodnocení  Koncepce Srovnávání Kreslená Vektorová Ilustrace Plochý Styl Izolované Na  Bílém Pozadí – stáhnout obrázek nyní - iStock">
            <a:extLst>
              <a:ext uri="{FF2B5EF4-FFF2-40B4-BE49-F238E27FC236}">
                <a16:creationId xmlns:a16="http://schemas.microsoft.com/office/drawing/2014/main" id="{00242624-9A38-29CC-0267-EB6F949F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054350"/>
            <a:ext cx="45529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674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175</Words>
  <Application>Microsoft Office PowerPoint</Application>
  <PresentationFormat>Širokoúhlá obrazovka</PresentationFormat>
  <Paragraphs>29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Motiv Office</vt:lpstr>
      <vt:lpstr>JZ Asie</vt:lpstr>
      <vt:lpstr>Pozvěte nás na dovolenou do:</vt:lpstr>
      <vt:lpstr>Zadání:</vt:lpstr>
      <vt:lpstr>Hodnocení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JZ Asie</dc:title>
  <dc:creator>Markéta Bonková</dc:creator>
  <cp:lastModifiedBy>Vladislava Hurajová</cp:lastModifiedBy>
  <cp:revision>14</cp:revision>
  <dcterms:created xsi:type="dcterms:W3CDTF">2023-11-12T18:15:50Z</dcterms:created>
  <dcterms:modified xsi:type="dcterms:W3CDTF">2023-11-28T15:42:52Z</dcterms:modified>
</cp:coreProperties>
</file>